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94660"/>
  </p:normalViewPr>
  <p:slideViewPr>
    <p:cSldViewPr snapToGrid="0" showGuides="1">
      <p:cViewPr varScale="1">
        <p:scale>
          <a:sx n="91" d="100"/>
          <a:sy n="91" d="100"/>
        </p:scale>
        <p:origin x="796" y="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1054115-C726-0885-C6FB-04D105D0C0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D15482A2-C9EF-7E15-176D-AF5FB12A52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58EEE8D-2B76-2E67-8117-E732B44BDE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BD7A6-C8D8-4086-9D96-6FE20A1DB4F2}" type="datetimeFigureOut">
              <a:rPr kumimoji="1" lang="ja-JP" altLang="en-US" smtClean="0"/>
              <a:t>2024/10/18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ABB0ACF-566B-8529-DB26-E82DD5542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32B147B-2DDA-9DE7-B7DD-FA48D17BB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F4E4C3-4D59-4BF5-89C5-47779752FD1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14298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7AA0896-45B0-C0CB-CAAB-9541F99727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CACED3D0-5315-35A3-B44B-A731B7C11B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CA57032-9DEC-8359-8293-F273B5A5D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BD7A6-C8D8-4086-9D96-6FE20A1DB4F2}" type="datetimeFigureOut">
              <a:rPr kumimoji="1" lang="ja-JP" altLang="en-US" smtClean="0"/>
              <a:t>2024/10/18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A23C6EE-3D3D-AA5C-78B0-40F3157337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6502427-8C79-334B-176E-74593489C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F4E4C3-4D59-4BF5-89C5-47779752FD1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640658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9E042E88-32B6-E76F-8DA7-6E46FE1F84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56A3CFE7-649C-4442-2C84-22E8DDB57A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3EF5CE9-09CD-06E4-83E7-15D9B9A571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BD7A6-C8D8-4086-9D96-6FE20A1DB4F2}" type="datetimeFigureOut">
              <a:rPr kumimoji="1" lang="ja-JP" altLang="en-US" smtClean="0"/>
              <a:t>2024/10/18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937245F-EA10-8411-9FF9-4908F61F20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C1E15E4-99B5-5F3C-81DE-21FE91A47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F4E4C3-4D59-4BF5-89C5-47779752FD1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222251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1F1329E-B020-ABBF-6466-8BFB41286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1CAEA09-B413-F421-ACDE-36A28337AE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CF73D24-05FF-AAC9-3750-E8A7E89C4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BD7A6-C8D8-4086-9D96-6FE20A1DB4F2}" type="datetimeFigureOut">
              <a:rPr kumimoji="1" lang="ja-JP" altLang="en-US" smtClean="0"/>
              <a:t>2024/10/18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1F36E8F-02BA-0E19-0F4E-86D5FDD73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6624683-CB26-D026-F3F3-50AB98FF6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F4E4C3-4D59-4BF5-89C5-47779752FD1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94985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7059190-F0F4-985E-BDC6-E49E77C6B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74755C2-69FE-24B2-C36C-E6A222BC5F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ADBD08B-51C7-C8AB-6128-1046F23737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BD7A6-C8D8-4086-9D96-6FE20A1DB4F2}" type="datetimeFigureOut">
              <a:rPr kumimoji="1" lang="ja-JP" altLang="en-US" smtClean="0"/>
              <a:t>2024/10/18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659B473-4897-67E0-B5A2-86CE63366A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463FC33-C19D-A16C-3CC2-E2096CBB9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F4E4C3-4D59-4BF5-89C5-47779752FD1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319259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C370958-A4A1-129E-A0D8-0BD6C04C2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0FF93B2-5431-C0A1-C05E-671B9A4354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F5C807E-9B8B-E2E3-978F-4EDC88F7F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8CB3C27-8904-035A-93E8-354E73BB4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BD7A6-C8D8-4086-9D96-6FE20A1DB4F2}" type="datetimeFigureOut">
              <a:rPr kumimoji="1" lang="ja-JP" altLang="en-US" smtClean="0"/>
              <a:t>2024/10/18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9414963C-D9AB-5392-7EF7-6BAFB39919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F4A9739-9840-C99E-4CAA-D0D4F454A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F4E4C3-4D59-4BF5-89C5-47779752FD1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13636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5443C0A-596F-9595-C13D-0D0FC81981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72CA878-D422-1465-778E-CA1AF0688E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B39010E7-EA62-09A5-7979-AA960796D4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5331C61C-C205-4124-7E8C-AC10BDBD1C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1BF69FA2-2858-C4A5-84E6-D0CC477E5F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7412DF84-8FED-8220-9AB7-BE0BA7692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BD7A6-C8D8-4086-9D96-6FE20A1DB4F2}" type="datetimeFigureOut">
              <a:rPr kumimoji="1" lang="ja-JP" altLang="en-US" smtClean="0"/>
              <a:t>2024/10/18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512BEC3B-D846-0720-02EC-7C5E316761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BF1ED36D-6D37-BFE8-A92F-DFFBE89200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F4E4C3-4D59-4BF5-89C5-47779752FD1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801593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C7824D0-D162-CD0E-C9C6-6B1E89BE57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037A0670-CC4C-6F19-269C-E19A7EB798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BD7A6-C8D8-4086-9D96-6FE20A1DB4F2}" type="datetimeFigureOut">
              <a:rPr kumimoji="1" lang="ja-JP" altLang="en-US" smtClean="0"/>
              <a:t>2024/10/18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C6DB0121-A57C-0999-A9CA-1054D86E5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CCC08064-C293-75D9-8A41-C23B8AB49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F4E4C3-4D59-4BF5-89C5-47779752FD1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68419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CA5863D-3C5D-A6B5-2340-8772F2E7E4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BD7A6-C8D8-4086-9D96-6FE20A1DB4F2}" type="datetimeFigureOut">
              <a:rPr kumimoji="1" lang="ja-JP" altLang="en-US" smtClean="0"/>
              <a:t>2024/10/18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9A470777-346D-E2D4-8AD6-002EFD245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6F4F884D-B2CB-B0FD-7145-C3AF47F47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F4E4C3-4D59-4BF5-89C5-47779752FD1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347348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3278095-E513-3630-D0D8-DCCD2BB6BB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C4BCC1E-2AC2-5C53-BFD5-5E01145CEF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621C1581-697C-6107-C97F-962D080EC7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25FE6675-3808-539C-C057-302D92640C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BD7A6-C8D8-4086-9D96-6FE20A1DB4F2}" type="datetimeFigureOut">
              <a:rPr kumimoji="1" lang="ja-JP" altLang="en-US" smtClean="0"/>
              <a:t>2024/10/18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14760C1-B7C3-AFD5-B149-7BE5B72E7F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20295B5-B726-DBC0-5B9B-1D7D41EDE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F4E4C3-4D59-4BF5-89C5-47779752FD1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11004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7209139-81D2-D7B7-6ACE-B9FC24A25A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398DDF13-9E06-D5CC-E884-E0EEC9D547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6D0F725D-9D45-E01C-2ED7-1C78A9CFC8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00CC164-6ACB-2852-5BFA-41FEDFA3F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BD7A6-C8D8-4086-9D96-6FE20A1DB4F2}" type="datetimeFigureOut">
              <a:rPr kumimoji="1" lang="ja-JP" altLang="en-US" smtClean="0"/>
              <a:t>2024/10/18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D23B769-6512-DE34-8958-84528D136D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8EE675C-D99E-D0FD-44FC-412C5B651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F4E4C3-4D59-4BF5-89C5-47779752FD1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589993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EDF30D8B-237F-55AE-FDF9-2EF4F18804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9AAEAC4F-B3DB-3946-F658-2B140B800E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0492280-03BF-1F42-6240-70B960ED77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81BD7A6-C8D8-4086-9D96-6FE20A1DB4F2}" type="datetimeFigureOut">
              <a:rPr kumimoji="1" lang="ja-JP" altLang="en-US" smtClean="0"/>
              <a:t>2024/10/18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10FA919-28DA-CFEF-104C-8D94C369C1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1A54345-162A-D8E2-FA02-502F83DA97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5F4E4C3-4D59-4BF5-89C5-47779752FD1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258631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83140B8B-E345-F285-20E9-2CE130E13A0A}"/>
              </a:ext>
            </a:extLst>
          </p:cNvPr>
          <p:cNvSpPr/>
          <p:nvPr/>
        </p:nvSpPr>
        <p:spPr>
          <a:xfrm>
            <a:off x="610013" y="4074810"/>
            <a:ext cx="11221346" cy="245163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19" name="グループ化 18">
            <a:extLst>
              <a:ext uri="{FF2B5EF4-FFF2-40B4-BE49-F238E27FC236}">
                <a16:creationId xmlns:a16="http://schemas.microsoft.com/office/drawing/2014/main" id="{65D4B829-EF2D-ADBB-47F9-0EACF42B4AE0}"/>
              </a:ext>
            </a:extLst>
          </p:cNvPr>
          <p:cNvGrpSpPr/>
          <p:nvPr/>
        </p:nvGrpSpPr>
        <p:grpSpPr>
          <a:xfrm>
            <a:off x="4002642" y="246399"/>
            <a:ext cx="4678972" cy="3712254"/>
            <a:chOff x="3273194" y="-181602"/>
            <a:chExt cx="7987467" cy="4923403"/>
          </a:xfrm>
        </p:grpSpPr>
        <p:sp>
          <p:nvSpPr>
            <p:cNvPr id="18" name="正方形/長方形 17">
              <a:extLst>
                <a:ext uri="{FF2B5EF4-FFF2-40B4-BE49-F238E27FC236}">
                  <a16:creationId xmlns:a16="http://schemas.microsoft.com/office/drawing/2014/main" id="{08BFCC2A-9C7F-C2F0-3D6F-180835E75256}"/>
                </a:ext>
              </a:extLst>
            </p:cNvPr>
            <p:cNvSpPr/>
            <p:nvPr/>
          </p:nvSpPr>
          <p:spPr>
            <a:xfrm>
              <a:off x="3273194" y="-181602"/>
              <a:ext cx="7987467" cy="4923403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5" name="図 4">
              <a:extLst>
                <a:ext uri="{FF2B5EF4-FFF2-40B4-BE49-F238E27FC236}">
                  <a16:creationId xmlns:a16="http://schemas.microsoft.com/office/drawing/2014/main" id="{558D1B98-6F82-641D-77C6-E7862402C83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r="4447"/>
            <a:stretch/>
          </p:blipFill>
          <p:spPr>
            <a:xfrm>
              <a:off x="3559191" y="160544"/>
              <a:ext cx="3620310" cy="2094830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pic>
          <p:nvPicPr>
            <p:cNvPr id="7" name="図 6">
              <a:extLst>
                <a:ext uri="{FF2B5EF4-FFF2-40B4-BE49-F238E27FC236}">
                  <a16:creationId xmlns:a16="http://schemas.microsoft.com/office/drawing/2014/main" id="{541923CB-18C5-6653-D518-375A0D3DD31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559190" y="2411744"/>
              <a:ext cx="3620310" cy="2176351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pic>
          <p:nvPicPr>
            <p:cNvPr id="9" name="図 8">
              <a:extLst>
                <a:ext uri="{FF2B5EF4-FFF2-40B4-BE49-F238E27FC236}">
                  <a16:creationId xmlns:a16="http://schemas.microsoft.com/office/drawing/2014/main" id="{DA6A544E-F7CD-9758-FB91-C909A0FF825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r="17842"/>
            <a:stretch/>
          </p:blipFill>
          <p:spPr>
            <a:xfrm>
              <a:off x="7315231" y="160545"/>
              <a:ext cx="3690112" cy="209482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pic>
          <p:nvPicPr>
            <p:cNvPr id="11" name="図 10">
              <a:extLst>
                <a:ext uri="{FF2B5EF4-FFF2-40B4-BE49-F238E27FC236}">
                  <a16:creationId xmlns:a16="http://schemas.microsoft.com/office/drawing/2014/main" id="{B4C61543-0F2F-DBFB-2A42-BC3A0E5FCEA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l="-1" r="2606"/>
            <a:stretch/>
          </p:blipFill>
          <p:spPr>
            <a:xfrm>
              <a:off x="7315232" y="2444799"/>
              <a:ext cx="3690112" cy="2143296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</p:grpSp>
      <p:pic>
        <p:nvPicPr>
          <p:cNvPr id="13" name="図 12">
            <a:extLst>
              <a:ext uri="{FF2B5EF4-FFF2-40B4-BE49-F238E27FC236}">
                <a16:creationId xmlns:a16="http://schemas.microsoft.com/office/drawing/2014/main" id="{CE94C0CD-916B-2CB4-0998-40757639BB3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2868" y="4451011"/>
            <a:ext cx="3169616" cy="188923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grpSp>
        <p:nvGrpSpPr>
          <p:cNvPr id="21" name="グループ化 20">
            <a:extLst>
              <a:ext uri="{FF2B5EF4-FFF2-40B4-BE49-F238E27FC236}">
                <a16:creationId xmlns:a16="http://schemas.microsoft.com/office/drawing/2014/main" id="{55C51C9C-5AA0-6AA7-B4AF-595547195E19}"/>
              </a:ext>
            </a:extLst>
          </p:cNvPr>
          <p:cNvGrpSpPr/>
          <p:nvPr/>
        </p:nvGrpSpPr>
        <p:grpSpPr>
          <a:xfrm>
            <a:off x="1274729" y="972367"/>
            <a:ext cx="2568852" cy="2063898"/>
            <a:chOff x="368647" y="1272395"/>
            <a:chExt cx="2923608" cy="2156605"/>
          </a:xfrm>
        </p:grpSpPr>
        <p:pic>
          <p:nvPicPr>
            <p:cNvPr id="15" name="図 14">
              <a:extLst>
                <a:ext uri="{FF2B5EF4-FFF2-40B4-BE49-F238E27FC236}">
                  <a16:creationId xmlns:a16="http://schemas.microsoft.com/office/drawing/2014/main" id="{03148989-96BB-AEE9-1661-25D18F2C3BC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68647" y="1272395"/>
              <a:ext cx="2398601" cy="2156605"/>
            </a:xfrm>
            <a:prstGeom prst="rect">
              <a:avLst/>
            </a:prstGeom>
            <a:ln w="28575">
              <a:solidFill>
                <a:schemeClr val="bg1"/>
              </a:solidFill>
            </a:ln>
          </p:spPr>
        </p:pic>
        <p:sp>
          <p:nvSpPr>
            <p:cNvPr id="17" name="矢印: 右 16">
              <a:extLst>
                <a:ext uri="{FF2B5EF4-FFF2-40B4-BE49-F238E27FC236}">
                  <a16:creationId xmlns:a16="http://schemas.microsoft.com/office/drawing/2014/main" id="{1D4AF2A1-9A70-817B-A060-2161682DDDD6}"/>
                </a:ext>
              </a:extLst>
            </p:cNvPr>
            <p:cNvSpPr/>
            <p:nvPr/>
          </p:nvSpPr>
          <p:spPr>
            <a:xfrm>
              <a:off x="2943247" y="1505637"/>
              <a:ext cx="349008" cy="1690119"/>
            </a:xfrm>
            <a:prstGeom prst="rightArrow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pic>
        <p:nvPicPr>
          <p:cNvPr id="23" name="図 22">
            <a:extLst>
              <a:ext uri="{FF2B5EF4-FFF2-40B4-BE49-F238E27FC236}">
                <a16:creationId xmlns:a16="http://schemas.microsoft.com/office/drawing/2014/main" id="{8EED36CB-5151-73E9-A200-4394BE8DB97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99031" y="4427348"/>
            <a:ext cx="3435778" cy="1912893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25" name="図 24">
            <a:extLst>
              <a:ext uri="{FF2B5EF4-FFF2-40B4-BE49-F238E27FC236}">
                <a16:creationId xmlns:a16="http://schemas.microsoft.com/office/drawing/2014/main" id="{DC060C44-E391-9762-0A82-78A3A6C62AA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67201" y="4427348"/>
            <a:ext cx="3514786" cy="1982848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9D9B6520-769E-8695-7692-52502F95754F}"/>
              </a:ext>
            </a:extLst>
          </p:cNvPr>
          <p:cNvSpPr txBox="1"/>
          <p:nvPr/>
        </p:nvSpPr>
        <p:spPr>
          <a:xfrm>
            <a:off x="5736487" y="197539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作戦資料</a:t>
            </a:r>
          </a:p>
        </p:txBody>
      </p: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BB7B2572-084F-F613-FDD0-22B6B8C87E32}"/>
              </a:ext>
            </a:extLst>
          </p:cNvPr>
          <p:cNvSpPr txBox="1"/>
          <p:nvPr/>
        </p:nvSpPr>
        <p:spPr>
          <a:xfrm>
            <a:off x="4399031" y="1394086"/>
            <a:ext cx="1663021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square">
            <a:spAutoFit/>
          </a:bodyPr>
          <a:lstStyle/>
          <a:p>
            <a:pPr algn="ctr"/>
            <a:r>
              <a:rPr kumimoji="1" lang="ja-JP" altLang="en-US" sz="1800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ポータル一覧</a:t>
            </a:r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D2BF876A-0BE8-CA75-47CA-5FEEA9B54978}"/>
              </a:ext>
            </a:extLst>
          </p:cNvPr>
          <p:cNvSpPr txBox="1"/>
          <p:nvPr/>
        </p:nvSpPr>
        <p:spPr>
          <a:xfrm>
            <a:off x="4327243" y="2964446"/>
            <a:ext cx="1663021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square">
            <a:spAutoFit/>
          </a:bodyPr>
          <a:lstStyle/>
          <a:p>
            <a:pPr algn="ctr"/>
            <a:r>
              <a:rPr kumimoji="1" lang="ja-JP" altLang="en-US" sz="1800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参加者一覧</a:t>
            </a:r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0115961A-E9BD-F998-077F-06AFAAE8178C}"/>
              </a:ext>
            </a:extLst>
          </p:cNvPr>
          <p:cNvSpPr txBox="1"/>
          <p:nvPr/>
        </p:nvSpPr>
        <p:spPr>
          <a:xfrm>
            <a:off x="6697010" y="3040867"/>
            <a:ext cx="1663021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kumimoji="1" lang="ja-JP" altLang="en-US" sz="1800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キー配布一覧</a:t>
            </a:r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E51C8A36-5F91-4531-414C-EE1739D5AB9B}"/>
              </a:ext>
            </a:extLst>
          </p:cNvPr>
          <p:cNvSpPr txBox="1"/>
          <p:nvPr/>
        </p:nvSpPr>
        <p:spPr>
          <a:xfrm>
            <a:off x="6720041" y="1394086"/>
            <a:ext cx="1663021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square">
            <a:spAutoFit/>
          </a:bodyPr>
          <a:lstStyle/>
          <a:p>
            <a:pPr algn="ctr"/>
            <a:r>
              <a:rPr kumimoji="1" lang="ja-JP" altLang="en-US" sz="1800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手順書</a:t>
            </a: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8CED0C8E-1068-B134-F4E1-92C2894C4AAD}"/>
              </a:ext>
            </a:extLst>
          </p:cNvPr>
          <p:cNvSpPr txBox="1"/>
          <p:nvPr/>
        </p:nvSpPr>
        <p:spPr>
          <a:xfrm>
            <a:off x="5216694" y="5769173"/>
            <a:ext cx="1663021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kumimoji="1" lang="ja-JP" altLang="en-US" sz="1800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印刷用経路図</a:t>
            </a: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99442E5D-8AB3-8B9F-8972-335B16D468CF}"/>
              </a:ext>
            </a:extLst>
          </p:cNvPr>
          <p:cNvSpPr txBox="1"/>
          <p:nvPr/>
        </p:nvSpPr>
        <p:spPr>
          <a:xfrm>
            <a:off x="9087517" y="5762729"/>
            <a:ext cx="1663021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kumimoji="1" lang="ja-JP" altLang="en-US" sz="1800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印刷用手順書</a:t>
            </a:r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8C6C4A39-4FB4-DFA0-D9F7-D49AEABAD045}"/>
              </a:ext>
            </a:extLst>
          </p:cNvPr>
          <p:cNvSpPr txBox="1"/>
          <p:nvPr/>
        </p:nvSpPr>
        <p:spPr>
          <a:xfrm>
            <a:off x="2004037" y="5112562"/>
            <a:ext cx="1663021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kumimoji="1" lang="en-US" altLang="ja-JP" sz="1800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GoogleMap</a:t>
            </a:r>
            <a:endParaRPr kumimoji="1" lang="ja-JP" altLang="en-US" sz="1800">
              <a:latin typeface="BIZ UDPゴシック" panose="020B0400000000000000" pitchFamily="50" charset="-128"/>
              <a:ea typeface="BIZ UDPゴシック" panose="020B0400000000000000" pitchFamily="50" charset="-128"/>
            </a:endParaRPr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9E10B78B-5724-BDF3-1F65-BA58D98B3D3E}"/>
              </a:ext>
            </a:extLst>
          </p:cNvPr>
          <p:cNvSpPr txBox="1"/>
          <p:nvPr/>
        </p:nvSpPr>
        <p:spPr>
          <a:xfrm>
            <a:off x="7086305" y="4119571"/>
            <a:ext cx="15953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400" b="1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当日持参するもの</a:t>
            </a:r>
            <a:endParaRPr kumimoji="1" lang="ja-JP" altLang="en-US" sz="1400" b="1">
              <a:latin typeface="BIZ UDPゴシック" panose="020B0400000000000000" pitchFamily="50" charset="-128"/>
              <a:ea typeface="BIZ UDPゴシック" panose="020B04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239681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19</Words>
  <Application>Microsoft Office PowerPoint</Application>
  <PresentationFormat>ワイド画面</PresentationFormat>
  <Paragraphs>9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6" baseType="lpstr">
      <vt:lpstr>BIZ UDPゴシック</vt:lpstr>
      <vt:lpstr>游ゴシック</vt:lpstr>
      <vt:lpstr>游ゴシック Light</vt:lpstr>
      <vt:lpstr>Arial</vt:lpstr>
      <vt:lpstr>Office テーマ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Katsuaki Tajika</dc:creator>
  <cp:lastModifiedBy>Katsuaki Tajika</cp:lastModifiedBy>
  <cp:revision>2</cp:revision>
  <dcterms:created xsi:type="dcterms:W3CDTF">2024-10-18T13:55:55Z</dcterms:created>
  <dcterms:modified xsi:type="dcterms:W3CDTF">2024-10-18T14:46:48Z</dcterms:modified>
</cp:coreProperties>
</file>

<file path=docProps/thumbnail.jpeg>
</file>